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4" r:id="rId10"/>
    <p:sldId id="261" r:id="rId11"/>
    <p:sldId id="262" r:id="rId12"/>
    <p:sldId id="271" r:id="rId13"/>
    <p:sldId id="268" r:id="rId14"/>
    <p:sldId id="272" r:id="rId15"/>
    <p:sldId id="263" r:id="rId16"/>
    <p:sldId id="273" r:id="rId17"/>
    <p:sldId id="274" r:id="rId18"/>
    <p:sldId id="275" r:id="rId19"/>
    <p:sldId id="276" r:id="rId20"/>
    <p:sldId id="277" r:id="rId21"/>
    <p:sldId id="278" r:id="rId22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gien Mendel - ten Napel" userId="9947d365-22db-42f5-837e-85330c9d8db0" providerId="ADAL" clId="{906183E2-1F17-4460-9ED6-5E23A32C78FA}"/>
    <pc:docChg chg="custSel addSld delSld modSld modMainMaster">
      <pc:chgData name="Regien Mendel - ten Napel" userId="9947d365-22db-42f5-837e-85330c9d8db0" providerId="ADAL" clId="{906183E2-1F17-4460-9ED6-5E23A32C78FA}" dt="2021-11-22T09:02:42.681" v="224" actId="1076"/>
      <pc:docMkLst>
        <pc:docMk/>
      </pc:docMkLst>
      <pc:sldChg chg="modSp modAnim">
        <pc:chgData name="Regien Mendel - ten Napel" userId="9947d365-22db-42f5-837e-85330c9d8db0" providerId="ADAL" clId="{906183E2-1F17-4460-9ED6-5E23A32C78FA}" dt="2021-11-21T11:47:24.402" v="14"/>
        <pc:sldMkLst>
          <pc:docMk/>
          <pc:sldMk cId="18040466" sldId="257"/>
        </pc:sldMkLst>
        <pc:spChg chg="mod">
          <ac:chgData name="Regien Mendel - ten Napel" userId="9947d365-22db-42f5-837e-85330c9d8db0" providerId="ADAL" clId="{906183E2-1F17-4460-9ED6-5E23A32C78FA}" dt="2021-11-21T11:41:45.093" v="5" actId="20577"/>
          <ac:spMkLst>
            <pc:docMk/>
            <pc:sldMk cId="18040466" sldId="257"/>
            <ac:spMk id="3" creationId="{00000000-0000-0000-0000-000000000000}"/>
          </ac:spMkLst>
        </pc:spChg>
      </pc:sldChg>
      <pc:sldChg chg="modSp">
        <pc:chgData name="Regien Mendel - ten Napel" userId="9947d365-22db-42f5-837e-85330c9d8db0" providerId="ADAL" clId="{906183E2-1F17-4460-9ED6-5E23A32C78FA}" dt="2021-11-22T09:00:15.173" v="187" actId="27636"/>
        <pc:sldMkLst>
          <pc:docMk/>
          <pc:sldMk cId="2302944271" sldId="261"/>
        </pc:sldMkLst>
        <pc:spChg chg="mod">
          <ac:chgData name="Regien Mendel - ten Napel" userId="9947d365-22db-42f5-837e-85330c9d8db0" providerId="ADAL" clId="{906183E2-1F17-4460-9ED6-5E23A32C78FA}" dt="2021-11-22T09:00:15.173" v="187" actId="27636"/>
          <ac:spMkLst>
            <pc:docMk/>
            <pc:sldMk cId="2302944271" sldId="261"/>
            <ac:spMk id="3" creationId="{00000000-0000-0000-0000-000000000000}"/>
          </ac:spMkLst>
        </pc:spChg>
      </pc:sldChg>
      <pc:sldChg chg="del">
        <pc:chgData name="Regien Mendel - ten Napel" userId="9947d365-22db-42f5-837e-85330c9d8db0" providerId="ADAL" clId="{906183E2-1F17-4460-9ED6-5E23A32C78FA}" dt="2021-11-21T11:46:30.465" v="9" actId="2696"/>
        <pc:sldMkLst>
          <pc:docMk/>
          <pc:sldMk cId="759456739" sldId="265"/>
        </pc:sldMkLst>
      </pc:sldChg>
      <pc:sldChg chg="del">
        <pc:chgData name="Regien Mendel - ten Napel" userId="9947d365-22db-42f5-837e-85330c9d8db0" providerId="ADAL" clId="{906183E2-1F17-4460-9ED6-5E23A32C78FA}" dt="2021-11-21T11:46:27.734" v="8" actId="2696"/>
        <pc:sldMkLst>
          <pc:docMk/>
          <pc:sldMk cId="1771164250" sldId="266"/>
        </pc:sldMkLst>
      </pc:sldChg>
      <pc:sldChg chg="del">
        <pc:chgData name="Regien Mendel - ten Napel" userId="9947d365-22db-42f5-837e-85330c9d8db0" providerId="ADAL" clId="{906183E2-1F17-4460-9ED6-5E23A32C78FA}" dt="2021-11-21T11:46:26.335" v="7" actId="2696"/>
        <pc:sldMkLst>
          <pc:docMk/>
          <pc:sldMk cId="111458004" sldId="267"/>
        </pc:sldMkLst>
      </pc:sldChg>
      <pc:sldChg chg="del">
        <pc:chgData name="Regien Mendel - ten Napel" userId="9947d365-22db-42f5-837e-85330c9d8db0" providerId="ADAL" clId="{906183E2-1F17-4460-9ED6-5E23A32C78FA}" dt="2021-11-21T11:46:25.311" v="6" actId="2696"/>
        <pc:sldMkLst>
          <pc:docMk/>
          <pc:sldMk cId="4257478796" sldId="269"/>
        </pc:sldMkLst>
      </pc:sldChg>
      <pc:sldChg chg="del">
        <pc:chgData name="Regien Mendel - ten Napel" userId="9947d365-22db-42f5-837e-85330c9d8db0" providerId="ADAL" clId="{906183E2-1F17-4460-9ED6-5E23A32C78FA}" dt="2021-11-21T11:48:36.632" v="148" actId="2696"/>
        <pc:sldMkLst>
          <pc:docMk/>
          <pc:sldMk cId="2509973648" sldId="270"/>
        </pc:sldMkLst>
      </pc:sldChg>
      <pc:sldChg chg="modSp">
        <pc:chgData name="Regien Mendel - ten Napel" userId="9947d365-22db-42f5-837e-85330c9d8db0" providerId="ADAL" clId="{906183E2-1F17-4460-9ED6-5E23A32C78FA}" dt="2021-11-22T09:02:42.681" v="224" actId="1076"/>
        <pc:sldMkLst>
          <pc:docMk/>
          <pc:sldMk cId="4176523929" sldId="272"/>
        </pc:sldMkLst>
        <pc:spChg chg="mod">
          <ac:chgData name="Regien Mendel - ten Napel" userId="9947d365-22db-42f5-837e-85330c9d8db0" providerId="ADAL" clId="{906183E2-1F17-4460-9ED6-5E23A32C78FA}" dt="2021-11-22T09:02:25.665" v="222" actId="27636"/>
          <ac:spMkLst>
            <pc:docMk/>
            <pc:sldMk cId="4176523929" sldId="272"/>
            <ac:spMk id="3" creationId="{00000000-0000-0000-0000-000000000000}"/>
          </ac:spMkLst>
        </pc:spChg>
        <pc:picChg chg="mod">
          <ac:chgData name="Regien Mendel - ten Napel" userId="9947d365-22db-42f5-837e-85330c9d8db0" providerId="ADAL" clId="{906183E2-1F17-4460-9ED6-5E23A32C78FA}" dt="2021-11-22T09:02:42.681" v="224" actId="1076"/>
          <ac:picMkLst>
            <pc:docMk/>
            <pc:sldMk cId="4176523929" sldId="272"/>
            <ac:picMk id="3074" creationId="{00000000-0000-0000-0000-000000000000}"/>
          </ac:picMkLst>
        </pc:picChg>
      </pc:sldChg>
      <pc:sldChg chg="modSp add setBg">
        <pc:chgData name="Regien Mendel - ten Napel" userId="9947d365-22db-42f5-837e-85330c9d8db0" providerId="ADAL" clId="{906183E2-1F17-4460-9ED6-5E23A32C78FA}" dt="2021-11-21T11:48:32.594" v="147"/>
        <pc:sldMkLst>
          <pc:docMk/>
          <pc:sldMk cId="3998592662" sldId="273"/>
        </pc:sldMkLst>
        <pc:spChg chg="mod">
          <ac:chgData name="Regien Mendel - ten Napel" userId="9947d365-22db-42f5-837e-85330c9d8db0" providerId="ADAL" clId="{906183E2-1F17-4460-9ED6-5E23A32C78FA}" dt="2021-11-21T11:48:05.319" v="144" actId="1076"/>
          <ac:spMkLst>
            <pc:docMk/>
            <pc:sldMk cId="3998592662" sldId="273"/>
            <ac:spMk id="2" creationId="{BC7A5EDA-47D0-4BB5-B1DE-7B81B32F0786}"/>
          </ac:spMkLst>
        </pc:spChg>
      </pc:sldChg>
      <pc:sldChg chg="addSp modSp add">
        <pc:chgData name="Regien Mendel - ten Napel" userId="9947d365-22db-42f5-837e-85330c9d8db0" providerId="ADAL" clId="{906183E2-1F17-4460-9ED6-5E23A32C78FA}" dt="2021-11-21T11:50:37.024" v="160" actId="1076"/>
        <pc:sldMkLst>
          <pc:docMk/>
          <pc:sldMk cId="3215855715" sldId="274"/>
        </pc:sldMkLst>
        <pc:picChg chg="add mod">
          <ac:chgData name="Regien Mendel - ten Napel" userId="9947d365-22db-42f5-837e-85330c9d8db0" providerId="ADAL" clId="{906183E2-1F17-4460-9ED6-5E23A32C78FA}" dt="2021-11-21T11:50:23.360" v="156" actId="1076"/>
          <ac:picMkLst>
            <pc:docMk/>
            <pc:sldMk cId="3215855715" sldId="274"/>
            <ac:picMk id="2" creationId="{14131002-D3ED-43B3-8C70-37BCFACD98D6}"/>
          </ac:picMkLst>
        </pc:picChg>
        <pc:picChg chg="add mod">
          <ac:chgData name="Regien Mendel - ten Napel" userId="9947d365-22db-42f5-837e-85330c9d8db0" providerId="ADAL" clId="{906183E2-1F17-4460-9ED6-5E23A32C78FA}" dt="2021-11-21T11:50:37.024" v="160" actId="1076"/>
          <ac:picMkLst>
            <pc:docMk/>
            <pc:sldMk cId="3215855715" sldId="274"/>
            <ac:picMk id="3" creationId="{50EBAE56-6952-4B7A-A2C8-6C979E1227C7}"/>
          </ac:picMkLst>
        </pc:picChg>
      </pc:sldChg>
      <pc:sldChg chg="addSp add">
        <pc:chgData name="Regien Mendel - ten Napel" userId="9947d365-22db-42f5-837e-85330c9d8db0" providerId="ADAL" clId="{906183E2-1F17-4460-9ED6-5E23A32C78FA}" dt="2021-11-21T11:51:03.766" v="161"/>
        <pc:sldMkLst>
          <pc:docMk/>
          <pc:sldMk cId="4218925780" sldId="275"/>
        </pc:sldMkLst>
        <pc:picChg chg="add">
          <ac:chgData name="Regien Mendel - ten Napel" userId="9947d365-22db-42f5-837e-85330c9d8db0" providerId="ADAL" clId="{906183E2-1F17-4460-9ED6-5E23A32C78FA}" dt="2021-11-21T11:51:03.766" v="161"/>
          <ac:picMkLst>
            <pc:docMk/>
            <pc:sldMk cId="4218925780" sldId="275"/>
            <ac:picMk id="2" creationId="{3D6B91DB-FA3C-49C7-A8C2-AD955545889F}"/>
          </ac:picMkLst>
        </pc:picChg>
      </pc:sldChg>
      <pc:sldChg chg="addSp modSp add">
        <pc:chgData name="Regien Mendel - ten Napel" userId="9947d365-22db-42f5-837e-85330c9d8db0" providerId="ADAL" clId="{906183E2-1F17-4460-9ED6-5E23A32C78FA}" dt="2021-11-21T11:52:48.104" v="170" actId="1076"/>
        <pc:sldMkLst>
          <pc:docMk/>
          <pc:sldMk cId="4292683300" sldId="276"/>
        </pc:sldMkLst>
        <pc:picChg chg="add mod">
          <ac:chgData name="Regien Mendel - ten Napel" userId="9947d365-22db-42f5-837e-85330c9d8db0" providerId="ADAL" clId="{906183E2-1F17-4460-9ED6-5E23A32C78FA}" dt="2021-11-21T11:52:08.825" v="164" actId="1076"/>
          <ac:picMkLst>
            <pc:docMk/>
            <pc:sldMk cId="4292683300" sldId="276"/>
            <ac:picMk id="2" creationId="{A01A6ED5-6B5C-4824-89B1-667A4B0C165C}"/>
          </ac:picMkLst>
        </pc:picChg>
        <pc:picChg chg="add mod">
          <ac:chgData name="Regien Mendel - ten Napel" userId="9947d365-22db-42f5-837e-85330c9d8db0" providerId="ADAL" clId="{906183E2-1F17-4460-9ED6-5E23A32C78FA}" dt="2021-11-21T11:52:34.016" v="167" actId="1076"/>
          <ac:picMkLst>
            <pc:docMk/>
            <pc:sldMk cId="4292683300" sldId="276"/>
            <ac:picMk id="3" creationId="{9CFE862B-3A96-4581-B5FC-E7F60025E979}"/>
          </ac:picMkLst>
        </pc:picChg>
        <pc:picChg chg="add mod">
          <ac:chgData name="Regien Mendel - ten Napel" userId="9947d365-22db-42f5-837e-85330c9d8db0" providerId="ADAL" clId="{906183E2-1F17-4460-9ED6-5E23A32C78FA}" dt="2021-11-21T11:52:48.104" v="170" actId="1076"/>
          <ac:picMkLst>
            <pc:docMk/>
            <pc:sldMk cId="4292683300" sldId="276"/>
            <ac:picMk id="4" creationId="{3B39B574-A638-4A21-BE6F-E9229DE2170B}"/>
          </ac:picMkLst>
        </pc:picChg>
      </pc:sldChg>
      <pc:sldChg chg="addSp modSp add">
        <pc:chgData name="Regien Mendel - ten Napel" userId="9947d365-22db-42f5-837e-85330c9d8db0" providerId="ADAL" clId="{906183E2-1F17-4460-9ED6-5E23A32C78FA}" dt="2021-11-21T11:53:27.640" v="176" actId="1076"/>
        <pc:sldMkLst>
          <pc:docMk/>
          <pc:sldMk cId="3185871138" sldId="277"/>
        </pc:sldMkLst>
        <pc:picChg chg="add mod">
          <ac:chgData name="Regien Mendel - ten Napel" userId="9947d365-22db-42f5-837e-85330c9d8db0" providerId="ADAL" clId="{906183E2-1F17-4460-9ED6-5E23A32C78FA}" dt="2021-11-21T11:53:14.056" v="173" actId="1076"/>
          <ac:picMkLst>
            <pc:docMk/>
            <pc:sldMk cId="3185871138" sldId="277"/>
            <ac:picMk id="2" creationId="{154DB90D-7DB4-45DE-87D8-E6E8D3DACF54}"/>
          </ac:picMkLst>
        </pc:picChg>
        <pc:picChg chg="add mod">
          <ac:chgData name="Regien Mendel - ten Napel" userId="9947d365-22db-42f5-837e-85330c9d8db0" providerId="ADAL" clId="{906183E2-1F17-4460-9ED6-5E23A32C78FA}" dt="2021-11-21T11:53:27.640" v="176" actId="1076"/>
          <ac:picMkLst>
            <pc:docMk/>
            <pc:sldMk cId="3185871138" sldId="277"/>
            <ac:picMk id="3" creationId="{D407CEA7-512F-4769-B565-444FA7B31FA9}"/>
          </ac:picMkLst>
        </pc:picChg>
      </pc:sldChg>
      <pc:sldChg chg="addSp modSp add">
        <pc:chgData name="Regien Mendel - ten Napel" userId="9947d365-22db-42f5-837e-85330c9d8db0" providerId="ADAL" clId="{906183E2-1F17-4460-9ED6-5E23A32C78FA}" dt="2021-11-21T11:54:32.440" v="179" actId="1076"/>
        <pc:sldMkLst>
          <pc:docMk/>
          <pc:sldMk cId="581905087" sldId="278"/>
        </pc:sldMkLst>
        <pc:picChg chg="add mod">
          <ac:chgData name="Regien Mendel - ten Napel" userId="9947d365-22db-42f5-837e-85330c9d8db0" providerId="ADAL" clId="{906183E2-1F17-4460-9ED6-5E23A32C78FA}" dt="2021-11-21T11:54:32.440" v="179" actId="1076"/>
          <ac:picMkLst>
            <pc:docMk/>
            <pc:sldMk cId="581905087" sldId="278"/>
            <ac:picMk id="2" creationId="{70A1ACCA-A8A5-40CD-90A7-2D8F447ADC23}"/>
          </ac:picMkLst>
        </pc:picChg>
      </pc:sldChg>
      <pc:sldMasterChg chg="setBg modSldLayout">
        <pc:chgData name="Regien Mendel - ten Napel" userId="9947d365-22db-42f5-837e-85330c9d8db0" providerId="ADAL" clId="{906183E2-1F17-4460-9ED6-5E23A32C78FA}" dt="2021-11-21T11:48:32.594" v="147"/>
        <pc:sldMasterMkLst>
          <pc:docMk/>
          <pc:sldMasterMk cId="3757133021" sldId="2147483648"/>
        </pc:sldMasterMkLst>
        <pc:sldLayoutChg chg="setBg">
          <pc:chgData name="Regien Mendel - ten Napel" userId="9947d365-22db-42f5-837e-85330c9d8db0" providerId="ADAL" clId="{906183E2-1F17-4460-9ED6-5E23A32C78FA}" dt="2021-11-21T11:48:32.594" v="147"/>
          <pc:sldLayoutMkLst>
            <pc:docMk/>
            <pc:sldMasterMk cId="3757133021" sldId="2147483648"/>
            <pc:sldLayoutMk cId="970984317" sldId="2147483649"/>
          </pc:sldLayoutMkLst>
        </pc:sldLayoutChg>
        <pc:sldLayoutChg chg="setBg">
          <pc:chgData name="Regien Mendel - ten Napel" userId="9947d365-22db-42f5-837e-85330c9d8db0" providerId="ADAL" clId="{906183E2-1F17-4460-9ED6-5E23A32C78FA}" dt="2021-11-21T11:48:32.594" v="147"/>
          <pc:sldLayoutMkLst>
            <pc:docMk/>
            <pc:sldMasterMk cId="3757133021" sldId="2147483648"/>
            <pc:sldLayoutMk cId="619183424" sldId="2147483650"/>
          </pc:sldLayoutMkLst>
        </pc:sldLayoutChg>
        <pc:sldLayoutChg chg="setBg">
          <pc:chgData name="Regien Mendel - ten Napel" userId="9947d365-22db-42f5-837e-85330c9d8db0" providerId="ADAL" clId="{906183E2-1F17-4460-9ED6-5E23A32C78FA}" dt="2021-11-21T11:48:32.594" v="147"/>
          <pc:sldLayoutMkLst>
            <pc:docMk/>
            <pc:sldMasterMk cId="3757133021" sldId="2147483648"/>
            <pc:sldLayoutMk cId="1457902487" sldId="2147483651"/>
          </pc:sldLayoutMkLst>
        </pc:sldLayoutChg>
        <pc:sldLayoutChg chg="setBg">
          <pc:chgData name="Regien Mendel - ten Napel" userId="9947d365-22db-42f5-837e-85330c9d8db0" providerId="ADAL" clId="{906183E2-1F17-4460-9ED6-5E23A32C78FA}" dt="2021-11-21T11:48:32.594" v="147"/>
          <pc:sldLayoutMkLst>
            <pc:docMk/>
            <pc:sldMasterMk cId="3757133021" sldId="2147483648"/>
            <pc:sldLayoutMk cId="3412546857" sldId="2147483652"/>
          </pc:sldLayoutMkLst>
        </pc:sldLayoutChg>
        <pc:sldLayoutChg chg="setBg">
          <pc:chgData name="Regien Mendel - ten Napel" userId="9947d365-22db-42f5-837e-85330c9d8db0" providerId="ADAL" clId="{906183E2-1F17-4460-9ED6-5E23A32C78FA}" dt="2021-11-21T11:48:32.594" v="147"/>
          <pc:sldLayoutMkLst>
            <pc:docMk/>
            <pc:sldMasterMk cId="3757133021" sldId="2147483648"/>
            <pc:sldLayoutMk cId="3790963167" sldId="2147483653"/>
          </pc:sldLayoutMkLst>
        </pc:sldLayoutChg>
        <pc:sldLayoutChg chg="setBg">
          <pc:chgData name="Regien Mendel - ten Napel" userId="9947d365-22db-42f5-837e-85330c9d8db0" providerId="ADAL" clId="{906183E2-1F17-4460-9ED6-5E23A32C78FA}" dt="2021-11-21T11:48:32.594" v="147"/>
          <pc:sldLayoutMkLst>
            <pc:docMk/>
            <pc:sldMasterMk cId="3757133021" sldId="2147483648"/>
            <pc:sldLayoutMk cId="1694587672" sldId="2147483654"/>
          </pc:sldLayoutMkLst>
        </pc:sldLayoutChg>
        <pc:sldLayoutChg chg="setBg">
          <pc:chgData name="Regien Mendel - ten Napel" userId="9947d365-22db-42f5-837e-85330c9d8db0" providerId="ADAL" clId="{906183E2-1F17-4460-9ED6-5E23A32C78FA}" dt="2021-11-21T11:48:32.594" v="147"/>
          <pc:sldLayoutMkLst>
            <pc:docMk/>
            <pc:sldMasterMk cId="3757133021" sldId="2147483648"/>
            <pc:sldLayoutMk cId="594834772" sldId="2147483655"/>
          </pc:sldLayoutMkLst>
        </pc:sldLayoutChg>
        <pc:sldLayoutChg chg="setBg">
          <pc:chgData name="Regien Mendel - ten Napel" userId="9947d365-22db-42f5-837e-85330c9d8db0" providerId="ADAL" clId="{906183E2-1F17-4460-9ED6-5E23A32C78FA}" dt="2021-11-21T11:48:32.594" v="147"/>
          <pc:sldLayoutMkLst>
            <pc:docMk/>
            <pc:sldMasterMk cId="3757133021" sldId="2147483648"/>
            <pc:sldLayoutMk cId="1172765592" sldId="2147483656"/>
          </pc:sldLayoutMkLst>
        </pc:sldLayoutChg>
        <pc:sldLayoutChg chg="setBg">
          <pc:chgData name="Regien Mendel - ten Napel" userId="9947d365-22db-42f5-837e-85330c9d8db0" providerId="ADAL" clId="{906183E2-1F17-4460-9ED6-5E23A32C78FA}" dt="2021-11-21T11:48:32.594" v="147"/>
          <pc:sldLayoutMkLst>
            <pc:docMk/>
            <pc:sldMasterMk cId="3757133021" sldId="2147483648"/>
            <pc:sldLayoutMk cId="3403621377" sldId="2147483657"/>
          </pc:sldLayoutMkLst>
        </pc:sldLayoutChg>
        <pc:sldLayoutChg chg="setBg">
          <pc:chgData name="Regien Mendel - ten Napel" userId="9947d365-22db-42f5-837e-85330c9d8db0" providerId="ADAL" clId="{906183E2-1F17-4460-9ED6-5E23A32C78FA}" dt="2021-11-21T11:48:32.594" v="147"/>
          <pc:sldLayoutMkLst>
            <pc:docMk/>
            <pc:sldMasterMk cId="3757133021" sldId="2147483648"/>
            <pc:sldLayoutMk cId="1530629319" sldId="2147483658"/>
          </pc:sldLayoutMkLst>
        </pc:sldLayoutChg>
        <pc:sldLayoutChg chg="setBg">
          <pc:chgData name="Regien Mendel - ten Napel" userId="9947d365-22db-42f5-837e-85330c9d8db0" providerId="ADAL" clId="{906183E2-1F17-4460-9ED6-5E23A32C78FA}" dt="2021-11-21T11:48:32.594" v="147"/>
          <pc:sldLayoutMkLst>
            <pc:docMk/>
            <pc:sldMasterMk cId="3757133021" sldId="2147483648"/>
            <pc:sldLayoutMk cId="1493010488" sldId="2147483659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C9065-1A99-45EE-ABB6-B4437777874D}" type="datetimeFigureOut">
              <a:rPr lang="nl-NL" smtClean="0"/>
              <a:t>22-11-2021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CC746-1AE7-4514-9B44-4BA38AC03DB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0984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C9065-1A99-45EE-ABB6-B4437777874D}" type="datetimeFigureOut">
              <a:rPr lang="nl-NL" smtClean="0"/>
              <a:t>22-11-2021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CC746-1AE7-4514-9B44-4BA38AC03DB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0629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C9065-1A99-45EE-ABB6-B4437777874D}" type="datetimeFigureOut">
              <a:rPr lang="nl-NL" smtClean="0"/>
              <a:t>22-11-2021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CC746-1AE7-4514-9B44-4BA38AC03DB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93010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C9065-1A99-45EE-ABB6-B4437777874D}" type="datetimeFigureOut">
              <a:rPr lang="nl-NL" smtClean="0"/>
              <a:t>22-11-2021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CC746-1AE7-4514-9B44-4BA38AC03DB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19183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C9065-1A99-45EE-ABB6-B4437777874D}" type="datetimeFigureOut">
              <a:rPr lang="nl-NL" smtClean="0"/>
              <a:t>22-11-2021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CC746-1AE7-4514-9B44-4BA38AC03DB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57902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C9065-1A99-45EE-ABB6-B4437777874D}" type="datetimeFigureOut">
              <a:rPr lang="nl-NL" smtClean="0"/>
              <a:t>22-11-2021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CC746-1AE7-4514-9B44-4BA38AC03DB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12546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C9065-1A99-45EE-ABB6-B4437777874D}" type="datetimeFigureOut">
              <a:rPr lang="nl-NL" smtClean="0"/>
              <a:t>22-11-2021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CC746-1AE7-4514-9B44-4BA38AC03DB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90963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C9065-1A99-45EE-ABB6-B4437777874D}" type="datetimeFigureOut">
              <a:rPr lang="nl-NL" smtClean="0"/>
              <a:t>22-11-2021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CC746-1AE7-4514-9B44-4BA38AC03DB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94587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C9065-1A99-45EE-ABB6-B4437777874D}" type="datetimeFigureOut">
              <a:rPr lang="nl-NL" smtClean="0"/>
              <a:t>22-11-2021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CC746-1AE7-4514-9B44-4BA38AC03DB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94834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C9065-1A99-45EE-ABB6-B4437777874D}" type="datetimeFigureOut">
              <a:rPr lang="nl-NL" smtClean="0"/>
              <a:t>22-11-2021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CC746-1AE7-4514-9B44-4BA38AC03DB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2765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C9065-1A99-45EE-ABB6-B4437777874D}" type="datetimeFigureOut">
              <a:rPr lang="nl-NL" smtClean="0"/>
              <a:t>22-11-2021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CC746-1AE7-4514-9B44-4BA38AC03DB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03621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7C9065-1A99-45EE-ABB6-B4437777874D}" type="datetimeFigureOut">
              <a:rPr lang="nl-NL" smtClean="0"/>
              <a:t>22-11-2021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ACC746-1AE7-4514-9B44-4BA38AC03DB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57133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66" y="566394"/>
            <a:ext cx="8994915" cy="5996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Bestrijdingsmiddelen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>
                <a:solidFill>
                  <a:srgbClr val="FF0000"/>
                </a:solidFill>
              </a:rPr>
              <a:t>Les 3</a:t>
            </a:r>
          </a:p>
        </p:txBody>
      </p:sp>
    </p:spTree>
    <p:extLst>
      <p:ext uri="{BB962C8B-B14F-4D97-AF65-F5344CB8AC3E}">
        <p14:creationId xmlns:p14="http://schemas.microsoft.com/office/powerpoint/2010/main" val="31586663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Gebruik middelen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nl-NL" dirty="0"/>
              <a:t>middelen voor professioneel gebruik</a:t>
            </a:r>
          </a:p>
          <a:p>
            <a:r>
              <a:rPr lang="nl-NL" dirty="0"/>
              <a:t>middelen voor niet-professioneel gebruik (amateurgebruik)</a:t>
            </a:r>
          </a:p>
          <a:p>
            <a:endParaRPr lang="nl-NL" dirty="0"/>
          </a:p>
          <a:p>
            <a:r>
              <a:rPr lang="nl-NL" dirty="0"/>
              <a:t>Middelen voor amateurgebruik hebben in hun toelatingsnummer (zie etiket) een </a:t>
            </a:r>
            <a:r>
              <a:rPr lang="nl-NL" b="1" dirty="0"/>
              <a:t>‘G’ </a:t>
            </a:r>
            <a:r>
              <a:rPr lang="nl-NL" dirty="0"/>
              <a:t>voor garden (bijvoorbeeld 9524</a:t>
            </a:r>
            <a:r>
              <a:rPr lang="nl-NL" b="1" dirty="0"/>
              <a:t>G</a:t>
            </a:r>
            <a:r>
              <a:rPr lang="nl-NL" dirty="0"/>
              <a:t>/B). Het toelatingsnummer van middelen voor professioneel gebruik bevat een </a:t>
            </a:r>
            <a:r>
              <a:rPr lang="nl-NL" b="1" dirty="0"/>
              <a:t>‘P’ </a:t>
            </a:r>
            <a:r>
              <a:rPr lang="nl-NL" dirty="0"/>
              <a:t>voor professioneel.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614526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err="1"/>
              <a:t>Glysofaat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 dirty="0"/>
              <a:t>Glyfosaat is een bestrijdingsmiddel wat veel gebruikt wordt om onkruid te doden. </a:t>
            </a:r>
          </a:p>
          <a:p>
            <a:endParaRPr lang="nl-NL" dirty="0"/>
          </a:p>
          <a:p>
            <a:r>
              <a:rPr lang="nl-NL" dirty="0"/>
              <a:t>Door glyfosaat sterft het gewas af, waardoor het       graan gemakkelijker te oogsten is. Het is ook bekend onder de merknaam </a:t>
            </a:r>
            <a:r>
              <a:rPr lang="nl-NL" b="1" dirty="0"/>
              <a:t>Roundup</a:t>
            </a:r>
            <a:r>
              <a:rPr lang="nl-NL" dirty="0"/>
              <a:t>.</a:t>
            </a:r>
          </a:p>
          <a:p>
            <a:endParaRPr lang="nl-NL" dirty="0"/>
          </a:p>
          <a:p>
            <a:r>
              <a:rPr lang="nl-NL" dirty="0"/>
              <a:t>Slecht voor mens/milieu/dier </a:t>
            </a:r>
            <a:r>
              <a:rPr lang="nl-NL" dirty="0">
                <a:sym typeface="Wingdings" pitchFamily="2" charset="2"/>
              </a:rPr>
              <a:t> </a:t>
            </a:r>
            <a:r>
              <a:rPr lang="nl-NL" dirty="0"/>
              <a:t>In november 2017 is door de EU-landen besloten dat het product nog 5 jaar in Europa verkocht mag worden. 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7724" y="5746072"/>
            <a:ext cx="2089076" cy="1111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65239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Verkoop in de detailhandel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b="0" i="0" dirty="0">
                <a:solidFill>
                  <a:srgbClr val="000000"/>
                </a:solidFill>
                <a:effectLst/>
                <a:latin typeface="RO Sans"/>
              </a:rPr>
              <a:t>Bijna alle bestrijdingsmiddelen worden door de particulier gekocht in een winkel, en bijna niet via internet. Goede voorlichting aan consumenten over niet-chemische bestrijding in tuincentra en bouwmarkten zou het gebruik van biociden kunnen verminderen.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523025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7A5EDA-47D0-4BB5-B1DE-7B81B32F0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24208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nl-NL" dirty="0"/>
              <a:t>Geef advies over de volgende aantastingen, wat is het en wat moet ik er aan doen? (zo vriendelijk mogelijk)</a:t>
            </a:r>
          </a:p>
        </p:txBody>
      </p:sp>
    </p:spTree>
    <p:extLst>
      <p:ext uri="{BB962C8B-B14F-4D97-AF65-F5344CB8AC3E}">
        <p14:creationId xmlns:p14="http://schemas.microsoft.com/office/powerpoint/2010/main" val="39985926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14131002-D3ED-43B3-8C70-37BCFACD98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88640"/>
            <a:ext cx="3417882" cy="4021038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50EBAE56-6952-4B7A-A2C8-6C979E1227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7784" y="3517211"/>
            <a:ext cx="5760640" cy="3156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8557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3D6B91DB-FA3C-49C7-A8C2-AD95554588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9257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A01A6ED5-6B5C-4824-89B1-667A4B0C16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60648"/>
            <a:ext cx="3471069" cy="3471069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9CFE862B-3A96-4581-B5FC-E7F60025E9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7744" y="2996952"/>
            <a:ext cx="3712746" cy="3717392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3B39B574-A638-4A21-BE6F-E9229DE217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8935" y="279793"/>
            <a:ext cx="5219755" cy="3481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6833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154DB90D-7DB4-45DE-87D8-E6E8D3DACF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9832" y="130126"/>
            <a:ext cx="5829611" cy="3298874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D407CEA7-512F-4769-B565-444FA7B31F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557" y="3088761"/>
            <a:ext cx="6444208" cy="3624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8711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70A1ACCA-A8A5-40CD-90A7-2D8F447ADC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6752"/>
            <a:ext cx="9144000" cy="4108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9050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Vorige les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nl-NL" dirty="0"/>
              <a:t>Wat is bestrijding tegen herbiciden, fungicide en insecticiden?</a:t>
            </a:r>
          </a:p>
          <a:p>
            <a:endParaRPr lang="nl-NL" dirty="0"/>
          </a:p>
          <a:p>
            <a:r>
              <a:rPr lang="nl-NL" dirty="0"/>
              <a:t>Wat verstaan we onder pesticiden?</a:t>
            </a:r>
          </a:p>
          <a:p>
            <a:endParaRPr lang="nl-NL" dirty="0"/>
          </a:p>
          <a:p>
            <a:r>
              <a:rPr lang="nl-NL" dirty="0"/>
              <a:t>Wat verstaan we onder ziektestress?</a:t>
            </a:r>
          </a:p>
          <a:p>
            <a:endParaRPr lang="nl-NL" dirty="0"/>
          </a:p>
          <a:p>
            <a:r>
              <a:rPr lang="nl-NL" dirty="0"/>
              <a:t>Noem factoren waardoor ziektestress kan ontstaan?</a:t>
            </a:r>
          </a:p>
          <a:p>
            <a:endParaRPr lang="nl-NL" dirty="0"/>
          </a:p>
          <a:p>
            <a:r>
              <a:rPr lang="nl-NL" dirty="0"/>
              <a:t>Hoe kan je zien dat een plant te weinig ijzer krijgt?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040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Werking van chemische bestrijding (pesticiden)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nl-NL" dirty="0"/>
          </a:p>
          <a:p>
            <a:r>
              <a:rPr lang="nl-NL" dirty="0" err="1"/>
              <a:t>Breedwerkend</a:t>
            </a:r>
            <a:r>
              <a:rPr lang="nl-NL" dirty="0"/>
              <a:t> middel: doodt verschillende schadeverwekkers;</a:t>
            </a:r>
          </a:p>
          <a:p>
            <a:endParaRPr lang="nl-NL" dirty="0"/>
          </a:p>
          <a:p>
            <a:r>
              <a:rPr lang="nl-NL" dirty="0"/>
              <a:t>Selectief werkend middel: doodt een paar of maar één schadeverwekker;</a:t>
            </a:r>
          </a:p>
          <a:p>
            <a:endParaRPr lang="nl-NL" dirty="0"/>
          </a:p>
          <a:p>
            <a:r>
              <a:rPr lang="nl-NL" dirty="0"/>
              <a:t>Contactwerkend middel: komt direct in contact met de schadeverwekker (direct op de schade spuiten);</a:t>
            </a:r>
          </a:p>
          <a:p>
            <a:endParaRPr lang="nl-NL" dirty="0"/>
          </a:p>
          <a:p>
            <a:r>
              <a:rPr lang="nl-NL" dirty="0"/>
              <a:t>Systemisch werkend middel: komt in de sapstroom van de plant. Insect zuigt het op als hij in de plant prikt/bijt/zuigt.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794387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Voorheen (vroeger)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525963"/>
          </a:xfrm>
        </p:spPr>
        <p:txBody>
          <a:bodyPr/>
          <a:lstStyle/>
          <a:p>
            <a:pPr lvl="8"/>
            <a:r>
              <a:rPr lang="nl-NL" dirty="0">
                <a:sym typeface="Wingdings" pitchFamily="2" charset="2"/>
              </a:rPr>
              <a:t></a:t>
            </a:r>
          </a:p>
          <a:p>
            <a:pPr marL="3657600" lvl="8" indent="0">
              <a:buNone/>
            </a:pPr>
            <a:r>
              <a:rPr lang="nl-NL" dirty="0">
                <a:sym typeface="Wingdings" pitchFamily="2" charset="2"/>
              </a:rPr>
              <a:t>  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72816"/>
            <a:ext cx="314325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1" y="1772816"/>
            <a:ext cx="4152207" cy="1591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971600" y="4437112"/>
            <a:ext cx="7776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Vroeger kon iedereen die dat wilde, chemische bestrijdingsmiddelen kopen, bewaren en spuiten. Een restantje werd gewoon in de sloot gekieperd. Destijds waren veel middelen ook nog eens </a:t>
            </a:r>
            <a:r>
              <a:rPr lang="nl-NL" dirty="0" err="1"/>
              <a:t>breedwerkend</a:t>
            </a:r>
            <a:r>
              <a:rPr lang="nl-NL" dirty="0"/>
              <a:t>, d.w.z. giftig voor heel veel verschillende soorten organismen. </a:t>
            </a:r>
          </a:p>
        </p:txBody>
      </p:sp>
    </p:spTree>
    <p:extLst>
      <p:ext uri="{BB962C8B-B14F-4D97-AF65-F5344CB8AC3E}">
        <p14:creationId xmlns:p14="http://schemas.microsoft.com/office/powerpoint/2010/main" val="27893445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Tegenwoordig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De middelen die tegenwoordig ontwikkeld worden zijn zeer specifiek. Ze doden de plaagorganismen wel maar sparen zo veel mogelijk de natuurlijke vijanden. </a:t>
            </a:r>
          </a:p>
          <a:p>
            <a:endParaRPr lang="nl-NL" dirty="0"/>
          </a:p>
          <a:p>
            <a:r>
              <a:rPr lang="nl-NL" dirty="0"/>
              <a:t>Ze zijn minder schadelijk voor de mens en de natuur.</a:t>
            </a:r>
          </a:p>
        </p:txBody>
      </p:sp>
    </p:spTree>
    <p:extLst>
      <p:ext uri="{BB962C8B-B14F-4D97-AF65-F5344CB8AC3E}">
        <p14:creationId xmlns:p14="http://schemas.microsoft.com/office/powerpoint/2010/main" val="4667766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 descr="Bestrijdingsmiddelengebruik door de overheid, 1992-2018 | Compendium voor de Leefomgeving - Google Chrome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18" t="33673" r="34517" b="19667"/>
          <a:stretch/>
        </p:blipFill>
        <p:spPr>
          <a:xfrm>
            <a:off x="968247" y="1629644"/>
            <a:ext cx="7503691" cy="4319636"/>
          </a:xfrm>
        </p:spPr>
      </p:pic>
    </p:spTree>
    <p:extLst>
      <p:ext uri="{BB962C8B-B14F-4D97-AF65-F5344CB8AC3E}">
        <p14:creationId xmlns:p14="http://schemas.microsoft.com/office/powerpoint/2010/main" val="34547069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Voorbeelden toepassingen waarbij steeds minder middel wordt gebruikt;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 dirty="0"/>
              <a:t>1. Spuiten met speciale doppen</a:t>
            </a:r>
          </a:p>
          <a:p>
            <a:endParaRPr lang="nl-NL" dirty="0"/>
          </a:p>
          <a:p>
            <a:r>
              <a:rPr lang="nl-NL" dirty="0"/>
              <a:t>2. Driftreductie: zorgen dat de middelen alleen op de planten terecht komen en niet naar de omgeving ‘waaien’. </a:t>
            </a:r>
          </a:p>
          <a:p>
            <a:endParaRPr lang="nl-NL" dirty="0"/>
          </a:p>
          <a:p>
            <a:r>
              <a:rPr lang="nl-NL" dirty="0"/>
              <a:t>3. Verder zijn er nog technischer oplossingen denkbaar, zoals zeer plaatselijk spuiten op aantastingsplekken die worden waargenomen door camera’s (sensoren).</a:t>
            </a:r>
          </a:p>
        </p:txBody>
      </p:sp>
    </p:spTree>
    <p:extLst>
      <p:ext uri="{BB962C8B-B14F-4D97-AF65-F5344CB8AC3E}">
        <p14:creationId xmlns:p14="http://schemas.microsoft.com/office/powerpoint/2010/main" val="23029442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Spuit die rekening houdt met de dichtheid van het gewas: veel spuiten bij veel blad en weinig bij weinig blad.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708920"/>
            <a:ext cx="2170162" cy="3824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97269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Toegestane middelen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NL" b="1" dirty="0"/>
              <a:t>De Bestrijdingsmiddelenwet kent een aantal belangrijke uitgangspunten:</a:t>
            </a:r>
          </a:p>
          <a:p>
            <a:r>
              <a:rPr lang="nl-NL" dirty="0"/>
              <a:t>Het is verboden een bestrijdingsmiddel in voorraad te hebben, te verhandelen of te gebruiken, tenzij dat middel is toegelaten.</a:t>
            </a:r>
          </a:p>
          <a:p>
            <a:endParaRPr lang="nl-NL" dirty="0"/>
          </a:p>
          <a:p>
            <a:r>
              <a:rPr lang="nl-NL" dirty="0"/>
              <a:t>Een toegelaten bestrijdingsmiddel is te herkennen aan het toelatingsnummer op het etiket van de verpakking, gevolgd door de letter N (Nederland).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25182104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793C7D7F3BC946A5F2904ADE47754D" ma:contentTypeVersion="11" ma:contentTypeDescription="Een nieuw document maken." ma:contentTypeScope="" ma:versionID="dfa48d0b80627b54a8b979fae4f9a8d7">
  <xsd:schema xmlns:xsd="http://www.w3.org/2001/XMLSchema" xmlns:xs="http://www.w3.org/2001/XMLSchema" xmlns:p="http://schemas.microsoft.com/office/2006/metadata/properties" xmlns:ns3="c2e09757-d42c-4fcd-ae27-c71d4b258210" xmlns:ns4="bfe1b49f-1cd4-47d5-a3dc-4ad9ba0da7af" targetNamespace="http://schemas.microsoft.com/office/2006/metadata/properties" ma:root="true" ma:fieldsID="5dd4998ae133c278813ac09079cff7e9" ns3:_="" ns4:_="">
    <xsd:import namespace="c2e09757-d42c-4fcd-ae27-c71d4b258210"/>
    <xsd:import namespace="bfe1b49f-1cd4-47d5-a3dc-4ad9ba0da7a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e09757-d42c-4fcd-ae27-c71d4b25821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e1b49f-1cd4-47d5-a3dc-4ad9ba0da7af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Hint-hash delen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AD44763-F3B4-4ADE-BE38-23BF7D33A34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903473B-2B86-4AEE-8B0A-9D8DDBF70CBE}">
  <ds:schemaRefs>
    <ds:schemaRef ds:uri="c2e09757-d42c-4fcd-ae27-c71d4b258210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bfe1b49f-1cd4-47d5-a3dc-4ad9ba0da7af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8C447A2-C7EB-43A4-B29E-307A3CF0325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2e09757-d42c-4fcd-ae27-c71d4b258210"/>
    <ds:schemaRef ds:uri="bfe1b49f-1cd4-47d5-a3dc-4ad9ba0da7a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527</Words>
  <Application>Microsoft Office PowerPoint</Application>
  <PresentationFormat>Diavoorstelling (4:3)</PresentationFormat>
  <Paragraphs>55</Paragraphs>
  <Slides>18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23" baseType="lpstr">
      <vt:lpstr>Arial</vt:lpstr>
      <vt:lpstr>Calibri</vt:lpstr>
      <vt:lpstr>RO Sans</vt:lpstr>
      <vt:lpstr>Wingdings</vt:lpstr>
      <vt:lpstr>Kantoorthema</vt:lpstr>
      <vt:lpstr>Bestrijdingsmiddelen</vt:lpstr>
      <vt:lpstr>Vorige les</vt:lpstr>
      <vt:lpstr>Werking van chemische bestrijding (pesticiden)</vt:lpstr>
      <vt:lpstr>Voorheen (vroeger)</vt:lpstr>
      <vt:lpstr>Tegenwoordig</vt:lpstr>
      <vt:lpstr>PowerPoint-presentatie</vt:lpstr>
      <vt:lpstr>Voorbeelden toepassingen waarbij steeds minder middel wordt gebruikt;</vt:lpstr>
      <vt:lpstr>PowerPoint-presentatie</vt:lpstr>
      <vt:lpstr>Toegestane middelen</vt:lpstr>
      <vt:lpstr>Gebruik middelen</vt:lpstr>
      <vt:lpstr>Glysofaat</vt:lpstr>
      <vt:lpstr>Verkoop in de detailhandel</vt:lpstr>
      <vt:lpstr>Geef advies over de volgende aantastingen, wat is het en wat moet ik er aan doen? (zo vriendelijk mogelijk)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Bestrijdingsmiddelen</dc:title>
  <dc:creator>admin</dc:creator>
  <cp:lastModifiedBy>Regien Mendel - ten Napel</cp:lastModifiedBy>
  <cp:revision>13</cp:revision>
  <dcterms:created xsi:type="dcterms:W3CDTF">2019-11-17T12:43:25Z</dcterms:created>
  <dcterms:modified xsi:type="dcterms:W3CDTF">2021-11-22T09:07:16Z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0x01010079793C7D7F3BC946A5F2904ADE47754D</vt:lpwstr>
  </property>
</Properties>
</file>